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a9a3b127a3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a9a3b127a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a9a3b127a3_0_13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a9a3b127a3_0_13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a9a3b127a3_0_3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a9a3b127a3_0_3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a9a3b127a3_0_16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a9a3b127a3_0_16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a9a415149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a9a415149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a9a3b127a3_0_16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a9a3b127a3_0_16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a9a4151491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a9a4151491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a9cbac4908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a9cbac4908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mailto:jc3598@nau.edu" TargetMode="External"/><Relationship Id="rId4" Type="http://schemas.openxmlformats.org/officeDocument/2006/relationships/hyperlink" Target="mailto:lc833@nau.edu" TargetMode="External"/><Relationship Id="rId5" Type="http://schemas.openxmlformats.org/officeDocument/2006/relationships/hyperlink" Target="mailto:jcj248@nau.edu" TargetMode="External"/><Relationship Id="rId6" Type="http://schemas.openxmlformats.org/officeDocument/2006/relationships/hyperlink" Target="mailto:eks226@nau.edu" TargetMode="External"/><Relationship Id="rId7" Type="http://schemas.openxmlformats.org/officeDocument/2006/relationships/image" Target="../media/image4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0"/>
            <a:ext cx="8520600" cy="1221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LiPo Crew</a:t>
            </a:r>
            <a:endParaRPr b="1" sz="30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Dataforth Battery Charger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3562525"/>
            <a:ext cx="8520600" cy="13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November</a:t>
            </a:r>
            <a:r>
              <a:rPr lang="en"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10, 2020</a:t>
            </a:r>
            <a:endParaRPr sz="1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Jonathan Ciulla - </a:t>
            </a:r>
            <a:r>
              <a:rPr lang="en" sz="1400" u="sng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jc3598@nau.edu</a:t>
            </a:r>
            <a:endParaRPr sz="1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Luis Camargo - </a:t>
            </a:r>
            <a:r>
              <a:rPr lang="en" sz="1400" u="sng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lc833@nau.edu</a:t>
            </a:r>
            <a:endParaRPr sz="1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Jace Jenkins - </a:t>
            </a:r>
            <a:r>
              <a:rPr lang="en" sz="1400" u="sng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jcj248@nau.edu</a:t>
            </a:r>
            <a:endParaRPr sz="1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Elray Santiago - </a:t>
            </a:r>
            <a:r>
              <a:rPr lang="en" sz="1400" u="sng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eks226@nau.edu</a:t>
            </a:r>
            <a:endParaRPr sz="3000">
              <a:solidFill>
                <a:schemeClr val="lt1"/>
              </a:solidFill>
            </a:endParaRPr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3497253" y="1020428"/>
            <a:ext cx="2149500" cy="2542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311700" y="3530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latin typeface="Times New Roman"/>
                <a:ea typeface="Times New Roman"/>
                <a:cs typeface="Times New Roman"/>
                <a:sym typeface="Times New Roman"/>
              </a:rPr>
              <a:t>Level 1:</a:t>
            </a:r>
            <a:r>
              <a:rPr lang="en">
                <a:latin typeface="Times New Roman"/>
                <a:ea typeface="Times New Roman"/>
                <a:cs typeface="Times New Roman"/>
                <a:sym typeface="Times New Roman"/>
              </a:rPr>
              <a:t>System Architecture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2" name="Google Shape;62;p14"/>
          <p:cNvSpPr txBox="1"/>
          <p:nvPr/>
        </p:nvSpPr>
        <p:spPr>
          <a:xfrm>
            <a:off x="967350" y="4160075"/>
            <a:ext cx="72093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500">
                <a:latin typeface="Times New Roman"/>
                <a:ea typeface="Times New Roman"/>
                <a:cs typeface="Times New Roman"/>
                <a:sym typeface="Times New Roman"/>
              </a:rPr>
              <a:t>Objective</a:t>
            </a:r>
            <a:r>
              <a:rPr lang="en" sz="1500">
                <a:latin typeface="Times New Roman"/>
                <a:ea typeface="Times New Roman"/>
                <a:cs typeface="Times New Roman"/>
                <a:sym typeface="Times New Roman"/>
              </a:rPr>
              <a:t>: Design a safe multi-cell LiPo battery charger with the support for user defined fault conditions. </a:t>
            </a:r>
            <a:endParaRPr sz="11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72039" y="1045213"/>
            <a:ext cx="5055742" cy="3053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311700" y="3530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latin typeface="Times New Roman"/>
                <a:ea typeface="Times New Roman"/>
                <a:cs typeface="Times New Roman"/>
                <a:sym typeface="Times New Roman"/>
              </a:rPr>
              <a:t>Level 2:System Overview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69" name="Google Shape;69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40788" y="1000325"/>
            <a:ext cx="6462437" cy="3912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Power Delivery System</a:t>
            </a:r>
            <a:endParaRPr/>
          </a:p>
        </p:txBody>
      </p:sp>
      <p:pic>
        <p:nvPicPr>
          <p:cNvPr id="75" name="Google Shape;75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170125"/>
            <a:ext cx="8839200" cy="32244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LCD and User Input (Fault Conditions)</a:t>
            </a:r>
            <a:endParaRPr/>
          </a:p>
        </p:txBody>
      </p:sp>
      <p:pic>
        <p:nvPicPr>
          <p:cNvPr id="81" name="Google Shape;81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74163" y="1017725"/>
            <a:ext cx="4995687" cy="38209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MSP430 Interconnections</a:t>
            </a:r>
            <a:endParaRPr/>
          </a:p>
        </p:txBody>
      </p:sp>
      <p:pic>
        <p:nvPicPr>
          <p:cNvPr id="87" name="Google Shape;87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20300" y="1017725"/>
            <a:ext cx="6303391" cy="3820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Battery Management System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93" name="Google Shape;9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23900" y="1017725"/>
            <a:ext cx="5296199" cy="40270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type="title"/>
          </p:nvPr>
        </p:nvSpPr>
        <p:spPr>
          <a:xfrm>
            <a:off x="311700" y="16053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End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